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12192000" cy="6858000"/>
  <p:notesSz cx="7103745" cy="10234295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12700" y="6483684"/>
            <a:ext cx="2844800" cy="365144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65600" y="6483684"/>
            <a:ext cx="3860800" cy="365144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323917" y="6483684"/>
            <a:ext cx="2844800" cy="3651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5" name="AutoShape 5"/>
          <p:cNvSpPr>
            <a:spLocks noChangeArrowheads="1"/>
          </p:cNvSpPr>
          <p:nvPr/>
        </p:nvSpPr>
        <p:spPr bwMode="ltGray">
          <a:xfrm rot="5400000" flipH="1">
            <a:off x="-1718681" y="1506663"/>
            <a:ext cx="4032458" cy="3929264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9442" name="灯片编号占位符 5"/>
          <p:cNvSpPr txBox="1"/>
          <p:nvPr/>
        </p:nvSpPr>
        <p:spPr>
          <a:xfrm>
            <a:off x="1919073" y="6524961"/>
            <a:ext cx="647733" cy="33339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en-US" altLang="zh-CN" sz="135" b="1" dirty="0">
                <a:solidFill>
                  <a:schemeClr val="bg1"/>
                </a:solidFill>
                <a:latin typeface="Book Antiqua" panose="02040602050305030304" pitchFamily="18" charset="0"/>
                <a:ea typeface="黑体" panose="02010609060101010101" pitchFamily="49" charset="-122"/>
              </a:rPr>
            </a:fld>
            <a:endParaRPr lang="en-US" altLang="zh-CN" sz="135" b="1" dirty="0">
              <a:solidFill>
                <a:schemeClr val="bg1"/>
              </a:solidFill>
              <a:latin typeface="Book Antiqua" panose="0204060205030503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3538855" y="2430780"/>
            <a:ext cx="7265035" cy="2980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31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    </a:t>
            </a:r>
            <a:r>
              <a:rPr kumimoji="0" lang="zh-CN" altLang="zh-CN" sz="2400" b="1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个人简介（含姓名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、职称、导师类别、学历、人才称号、科研情况、社会任职····）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31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研究方向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: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31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310"/>
              </a:spcAft>
              <a:buClrTx/>
              <a:buSzTx/>
              <a:buFontTx/>
              <a:buNone/>
              <a:defRPr/>
            </a:pPr>
            <a:r>
              <a:rPr lang="zh-CN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（用于网站宣传，建议字数控制在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200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字左右</a:t>
            </a:r>
            <a:r>
              <a:rPr lang="zh-CN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514" y="4612348"/>
            <a:ext cx="2143250" cy="337185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常用邮箱：</a:t>
            </a:r>
            <a:endParaRPr kumimoji="0" lang="zh-CN" altLang="en-US" sz="16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970" y="2563495"/>
            <a:ext cx="110553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照片</a:t>
            </a:r>
            <a:r>
              <a:rPr lang="zh-CN" altLang="en-US" sz="2000"/>
              <a:t>（证件照最佳）</a:t>
            </a:r>
            <a:endParaRPr lang="zh-CN" altLang="en-US" sz="20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VhNjIzYjkyZTBhNzUxM2FkMzA5MjQ4MTUxOWY4MjA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WPS 演示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黑体</vt:lpstr>
      <vt:lpstr>Book Antiqua</vt:lpstr>
      <vt:lpstr>Times New Roman</vt:lpstr>
      <vt:lpstr>仿宋</vt:lpstr>
      <vt:lpstr>Calibri</vt:lpstr>
      <vt:lpstr>微软雅黑</vt:lpstr>
      <vt:lpstr>Calibri Light</vt:lpstr>
      <vt:lpstr>Arial Unicode MS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眯兮兮</cp:lastModifiedBy>
  <cp:revision>7</cp:revision>
  <dcterms:created xsi:type="dcterms:W3CDTF">2018-09-26T08:50:00Z</dcterms:created>
  <dcterms:modified xsi:type="dcterms:W3CDTF">2022-07-13T07:44:28Z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955368BAD0EF42008EA2911D968779BE</vt:lpwstr>
  </property>
</Properties>
</file>